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7"/>
  </p:notesMasterIdLst>
  <p:sldIdLst>
    <p:sldId id="262" r:id="rId5"/>
    <p:sldId id="259"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notesMaster" Target="notesMasters/notes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600" dirty="0"/>
            <a:t>2017</a:t>
          </a:r>
          <a:endParaRPr lang="en-US" sz="1200" dirty="0"/>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D456CB0D-7FD2-4EF8-BAE5-7BB68CBD569C}">
      <dgm:prSet/>
      <dgm:spPr/>
      <dgm:t>
        <a:bodyPr/>
        <a:lstStyle/>
        <a:p>
          <a:r>
            <a:rPr lang="en-US" dirty="0"/>
            <a:t>Lorem ipsum dolor sit amet, consectetuer adipiscing elit. </a:t>
          </a:r>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E1C50BCF-4341-4FE3-909A-A05E62610686}">
      <dgm:prSet custT="1"/>
      <dgm:spPr/>
      <dgm:t>
        <a:bodyPr/>
        <a:lstStyle/>
        <a:p>
          <a:r>
            <a:rPr lang="en-US" sz="1600" dirty="0"/>
            <a:t>2018</a:t>
          </a:r>
          <a:endParaRPr lang="en-US" sz="1200" dirty="0"/>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022A9CC9-DE66-45F5-BC7C-F82FCC7EA29A}">
      <dgm:prSet/>
      <dgm:spPr/>
      <dgm:t>
        <a:bodyPr/>
        <a:lstStyle/>
        <a:p>
          <a:r>
            <a:rPr lang="en-US" dirty="0"/>
            <a:t>Lorem ipsum dolor sit amet, consectetuer adipiscing elit. </a:t>
          </a:r>
        </a:p>
      </dgm:t>
    </dgm:pt>
    <dgm:pt modelId="{226D4D88-ED77-4EAA-AB66-FF7829EF4692}" type="parTrans" cxnId="{76C2B31A-D28D-4419-9C6D-6AF2C31AACB5}">
      <dgm:prSet/>
      <dgm:spPr/>
      <dgm:t>
        <a:bodyPr/>
        <a:lstStyle/>
        <a:p>
          <a:endParaRPr lang="en-US"/>
        </a:p>
      </dgm:t>
    </dgm:pt>
    <dgm:pt modelId="{6B616B54-4F7E-4C19-AB07-CF929DE0226E}" type="sibTrans" cxnId="{76C2B31A-D28D-4419-9C6D-6AF2C31AACB5}">
      <dgm:prSet/>
      <dgm:spPr/>
      <dgm:t>
        <a:bodyPr/>
        <a:lstStyle/>
        <a:p>
          <a:endParaRPr lang="en-US"/>
        </a:p>
      </dgm:t>
    </dgm:pt>
    <dgm:pt modelId="{E25CB8D7-2E39-4D62-85A9-BEB48A46DBE6}">
      <dgm:prSet/>
      <dgm:spPr/>
      <dgm:t>
        <a:bodyPr/>
        <a:lstStyle/>
        <a:p>
          <a:r>
            <a:rPr lang="en-US" dirty="0"/>
            <a:t>2019</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FEA0EDC1-022C-43AF-809A-43A91E8CBF17}">
      <dgm:prSet/>
      <dgm:spPr/>
      <dgm:t>
        <a:bodyPr/>
        <a:lstStyle/>
        <a:p>
          <a:r>
            <a:rPr lang="en-US" dirty="0"/>
            <a:t>Lorem ipsum dolor sit amet, consectetuer adipiscing elit. </a:t>
          </a:r>
        </a:p>
      </dgm:t>
    </dgm:pt>
    <dgm:pt modelId="{559973B4-D0F4-4A49-A038-9D777A950745}" type="parTrans" cxnId="{3CE090A0-12C1-4496-AFA5-7B8A87A738BD}">
      <dgm:prSet/>
      <dgm:spPr/>
      <dgm:t>
        <a:bodyPr/>
        <a:lstStyle/>
        <a:p>
          <a:endParaRPr lang="en-US"/>
        </a:p>
      </dgm:t>
    </dgm:pt>
    <dgm:pt modelId="{07076A80-BF1A-4A31-9612-2DC93C15CE8D}" type="sibTrans" cxnId="{3CE090A0-12C1-4496-AFA5-7B8A87A738BD}">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solidFill>
            <a:schemeClr val="accent2">
              <a:hueOff val="0"/>
              <a:satOff val="0"/>
              <a:lumOff val="0"/>
              <a:alphaOff val="0"/>
            </a:schemeClr>
          </a:solid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solidFill>
            <a:schemeClr val="accent3">
              <a:hueOff val="0"/>
              <a:satOff val="0"/>
              <a:lumOff val="0"/>
              <a:alphaOff val="0"/>
            </a:schemeClr>
          </a:solid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solidFill>
            <a:schemeClr val="accent4">
              <a:hueOff val="0"/>
              <a:satOff val="0"/>
              <a:lumOff val="0"/>
              <a:alphaOff val="0"/>
            </a:schemeClr>
          </a:solid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76C2B31A-D28D-4419-9C6D-6AF2C31AACB5}" srcId="{E1C50BCF-4341-4FE3-909A-A05E62610686}" destId="{022A9CC9-DE66-45F5-BC7C-F82FCC7EA29A}" srcOrd="0" destOrd="0" parTransId="{226D4D88-ED77-4EAA-AB66-FF7829EF4692}" sibTransId="{6B616B54-4F7E-4C19-AB07-CF929DE0226E}"/>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B30A3231-E5B5-4C0F-BC2E-D6D1D9B013A7}" type="presOf" srcId="{FEA0EDC1-022C-43AF-809A-43A91E8CBF17}" destId="{C3DB419D-F96C-4963-B206-13676A2943F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901F956E-FC36-406E-8392-70353A0F1EF0}" type="presOf" srcId="{022A9CC9-DE66-45F5-BC7C-F82FCC7EA29A}" destId="{821E9535-3955-41B1-B9EF-F7FB631B126B}" srcOrd="0" destOrd="0" presId="urn:microsoft.com/office/officeart/2016/7/layout/HexagonTimeline"/>
    <dgm:cxn modelId="{D6E0E388-226B-43F1-A34D-BC32D429467F}" type="presOf" srcId="{D456CB0D-7FD2-4EF8-BAE5-7BB68CBD569C}" destId="{6618B835-ADB2-48AA-B08B-7E51A8BB71CC}" srcOrd="0" destOrd="0" presId="urn:microsoft.com/office/officeart/2016/7/layout/HexagonTimeline"/>
    <dgm:cxn modelId="{AE30458B-DAD5-4515-A0A8-7AF405483E95}" srcId="{05317A65-8390-4E3C-8A24-9C1005BCEABA}" destId="{01B965F8-E325-43B3-80B3-B9D1E0388BA4}" srcOrd="0" destOrd="0" parTransId="{54BC3EB5-4779-4295-B263-A5EE4BC01C72}" sibTransId="{D9FB109A-2592-4A30-94DA-80D89CA21E17}"/>
    <dgm:cxn modelId="{3CE090A0-12C1-4496-AFA5-7B8A87A738BD}" srcId="{E25CB8D7-2E39-4D62-85A9-BEB48A46DBE6}" destId="{FEA0EDC1-022C-43AF-809A-43A91E8CBF17}" srcOrd="0" destOrd="0" parTransId="{559973B4-D0F4-4A49-A038-9D777A950745}" sibTransId="{07076A80-BF1A-4A31-9612-2DC93C15CE8D}"/>
    <dgm:cxn modelId="{DCC756BF-8846-411D-A43A-9DCD497855F5}" srcId="{01B965F8-E325-43B3-80B3-B9D1E0388BA4}" destId="{D456CB0D-7FD2-4EF8-BAE5-7BB68CBD569C}" srcOrd="0" destOrd="0" parTransId="{2CA6D229-346F-4A50-9D72-6871FD9014D2}" sibTransId="{89661896-A979-48DD-8B17-88222238DBD0}"/>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519614" y="1618424"/>
          <a:ext cx="2644602" cy="441388"/>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711200">
            <a:lnSpc>
              <a:spcPct val="90000"/>
            </a:lnSpc>
            <a:spcBef>
              <a:spcPct val="0"/>
            </a:spcBef>
            <a:spcAft>
              <a:spcPct val="35000"/>
            </a:spcAft>
            <a:buNone/>
          </a:pPr>
          <a:r>
            <a:rPr lang="en-US" sz="1600" kern="1200" dirty="0"/>
            <a:t>2017</a:t>
          </a:r>
          <a:endParaRPr lang="en-US" sz="1200" kern="1200" dirty="0"/>
        </a:p>
      </dsp:txBody>
      <dsp:txXfrm>
        <a:off x="519614" y="1618424"/>
        <a:ext cx="2556324" cy="441388"/>
      </dsp:txXfrm>
    </dsp:sp>
    <dsp:sp modelId="{6618B835-ADB2-48AA-B08B-7E51A8BB71CC}">
      <dsp:nvSpPr>
        <dsp:cNvPr id="0" name=""/>
        <dsp:cNvSpPr/>
      </dsp:nvSpPr>
      <dsp:spPr>
        <a:xfrm>
          <a:off x="5385" y="0"/>
          <a:ext cx="3673059" cy="11770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3350" rIns="0" bIns="133350" numCol="1" spcCol="1270" anchor="b" anchorCtr="1">
          <a:noAutofit/>
        </a:bodyPr>
        <a:lstStyle/>
        <a:p>
          <a:pPr marL="0" lvl="0" indent="0" algn="ctr" defTabSz="666750">
            <a:lnSpc>
              <a:spcPct val="90000"/>
            </a:lnSpc>
            <a:spcBef>
              <a:spcPct val="0"/>
            </a:spcBef>
            <a:spcAft>
              <a:spcPct val="35000"/>
            </a:spcAft>
            <a:buNone/>
          </a:pPr>
          <a:r>
            <a:rPr lang="en-US" sz="1500" kern="1200" dirty="0"/>
            <a:t>Lorem ipsum dolor sit amet, consectetuer adipiscing elit. </a:t>
          </a:r>
        </a:p>
      </dsp:txBody>
      <dsp:txXfrm>
        <a:off x="5385" y="0"/>
        <a:ext cx="3673059" cy="1177036"/>
      </dsp:txXfrm>
    </dsp:sp>
    <dsp:sp modelId="{CB559D62-E50E-4D10-B1D5-B78374B1FD4A}">
      <dsp:nvSpPr>
        <dsp:cNvPr id="0" name=""/>
        <dsp:cNvSpPr/>
      </dsp:nvSpPr>
      <dsp:spPr>
        <a:xfrm>
          <a:off x="3164216" y="1839119"/>
          <a:ext cx="1028456" cy="0"/>
        </a:xfrm>
        <a:custGeom>
          <a:avLst/>
          <a:gdLst/>
          <a:ahLst/>
          <a:cxnLst/>
          <a:rect l="0" t="0" r="0" b="0"/>
          <a:pathLst>
            <a:path>
              <a:moveTo>
                <a:pt x="0" y="0"/>
              </a:moveTo>
              <a:lnTo>
                <a:pt x="1028456" y="0"/>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1841915" y="1250600"/>
          <a:ext cx="0" cy="367823"/>
        </a:xfrm>
        <a:prstGeom prst="line">
          <a:avLst/>
        </a:prstGeom>
        <a:noFill/>
        <a:ln w="12700" cap="rnd"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1805133" y="1177036"/>
          <a:ext cx="73564" cy="73564"/>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4192673" y="1618424"/>
          <a:ext cx="2644602" cy="441388"/>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711200">
            <a:lnSpc>
              <a:spcPct val="90000"/>
            </a:lnSpc>
            <a:spcBef>
              <a:spcPct val="0"/>
            </a:spcBef>
            <a:spcAft>
              <a:spcPct val="35000"/>
            </a:spcAft>
            <a:buNone/>
          </a:pPr>
          <a:r>
            <a:rPr lang="en-US" sz="1600" kern="1200" dirty="0"/>
            <a:t>2018</a:t>
          </a:r>
          <a:endParaRPr lang="en-US" sz="1200" kern="1200" dirty="0"/>
        </a:p>
      </dsp:txBody>
      <dsp:txXfrm>
        <a:off x="4471908" y="1665029"/>
        <a:ext cx="2086132" cy="348178"/>
      </dsp:txXfrm>
    </dsp:sp>
    <dsp:sp modelId="{821E9535-3955-41B1-B9EF-F7FB631B126B}">
      <dsp:nvSpPr>
        <dsp:cNvPr id="0" name=""/>
        <dsp:cNvSpPr/>
      </dsp:nvSpPr>
      <dsp:spPr>
        <a:xfrm>
          <a:off x="3678445" y="2501201"/>
          <a:ext cx="3673059" cy="11770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3350" rIns="0" bIns="133350" numCol="1" spcCol="1270" anchor="t" anchorCtr="1">
          <a:noAutofit/>
        </a:bodyPr>
        <a:lstStyle/>
        <a:p>
          <a:pPr marL="0" lvl="0" indent="0" algn="ctr" defTabSz="666750">
            <a:lnSpc>
              <a:spcPct val="90000"/>
            </a:lnSpc>
            <a:spcBef>
              <a:spcPct val="0"/>
            </a:spcBef>
            <a:spcAft>
              <a:spcPct val="35000"/>
            </a:spcAft>
            <a:buNone/>
          </a:pPr>
          <a:r>
            <a:rPr lang="en-US" sz="1500" kern="1200" dirty="0"/>
            <a:t>Lorem ipsum dolor sit amet, consectetuer adipiscing elit. </a:t>
          </a:r>
        </a:p>
      </dsp:txBody>
      <dsp:txXfrm>
        <a:off x="3678445" y="2501201"/>
        <a:ext cx="3673059" cy="1177036"/>
      </dsp:txXfrm>
    </dsp:sp>
    <dsp:sp modelId="{FF4C2F7C-ACD8-4135-B3F3-12B78B3A2A45}">
      <dsp:nvSpPr>
        <dsp:cNvPr id="0" name=""/>
        <dsp:cNvSpPr/>
      </dsp:nvSpPr>
      <dsp:spPr>
        <a:xfrm>
          <a:off x="6837276" y="1839119"/>
          <a:ext cx="1028456" cy="0"/>
        </a:xfrm>
        <a:custGeom>
          <a:avLst/>
          <a:gdLst/>
          <a:ahLst/>
          <a:cxnLst/>
          <a:rect l="0" t="0" r="0" b="0"/>
          <a:pathLst>
            <a:path>
              <a:moveTo>
                <a:pt x="0" y="0"/>
              </a:moveTo>
              <a:lnTo>
                <a:pt x="1028456" y="0"/>
              </a:lnTo>
            </a:path>
          </a:pathLst>
        </a:custGeom>
        <a:no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5514974" y="2059813"/>
          <a:ext cx="0" cy="367823"/>
        </a:xfrm>
        <a:prstGeom prst="line">
          <a:avLst/>
        </a:prstGeom>
        <a:noFill/>
        <a:ln w="12700" cap="rnd"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5478192" y="2427637"/>
          <a:ext cx="73564" cy="73564"/>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7865733" y="1618424"/>
          <a:ext cx="2644602" cy="441388"/>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666750">
            <a:lnSpc>
              <a:spcPct val="90000"/>
            </a:lnSpc>
            <a:spcBef>
              <a:spcPct val="0"/>
            </a:spcBef>
            <a:spcAft>
              <a:spcPct val="35000"/>
            </a:spcAft>
            <a:buNone/>
          </a:pPr>
          <a:r>
            <a:rPr lang="en-US" sz="1500" kern="1200" dirty="0"/>
            <a:t>2019</a:t>
          </a:r>
        </a:p>
      </dsp:txBody>
      <dsp:txXfrm rot="10800000">
        <a:off x="7954011" y="1618424"/>
        <a:ext cx="2556324" cy="441388"/>
      </dsp:txXfrm>
    </dsp:sp>
    <dsp:sp modelId="{C3DB419D-F96C-4963-B206-13676A2943F3}">
      <dsp:nvSpPr>
        <dsp:cNvPr id="0" name=""/>
        <dsp:cNvSpPr/>
      </dsp:nvSpPr>
      <dsp:spPr>
        <a:xfrm>
          <a:off x="7351504" y="0"/>
          <a:ext cx="3673059" cy="11770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3350" rIns="0" bIns="133350" numCol="1" spcCol="1270" anchor="b" anchorCtr="1">
          <a:noAutofit/>
        </a:bodyPr>
        <a:lstStyle/>
        <a:p>
          <a:pPr marL="0" lvl="0" indent="0" algn="ctr" defTabSz="666750">
            <a:lnSpc>
              <a:spcPct val="90000"/>
            </a:lnSpc>
            <a:spcBef>
              <a:spcPct val="0"/>
            </a:spcBef>
            <a:spcAft>
              <a:spcPct val="35000"/>
            </a:spcAft>
            <a:buNone/>
          </a:pPr>
          <a:r>
            <a:rPr lang="en-US" sz="1500" kern="1200" dirty="0"/>
            <a:t>Lorem ipsum dolor sit amet, consectetuer adipiscing elit. </a:t>
          </a:r>
        </a:p>
      </dsp:txBody>
      <dsp:txXfrm>
        <a:off x="7351504" y="0"/>
        <a:ext cx="3673059" cy="1177036"/>
      </dsp:txXfrm>
    </dsp:sp>
    <dsp:sp modelId="{8A9E5CF4-2F25-4BBC-A950-02A60473523B}">
      <dsp:nvSpPr>
        <dsp:cNvPr id="0" name=""/>
        <dsp:cNvSpPr/>
      </dsp:nvSpPr>
      <dsp:spPr>
        <a:xfrm>
          <a:off x="9188034" y="1250600"/>
          <a:ext cx="0" cy="367823"/>
        </a:xfrm>
        <a:prstGeom prst="line">
          <a:avLst/>
        </a:prstGeom>
        <a:noFill/>
        <a:ln w="12700" cap="rnd" cmpd="sng" algn="ctr">
          <a:solidFill>
            <a:schemeClr val="accent4">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9151252" y="1177036"/>
          <a:ext cx="73564" cy="73564"/>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DB1B9D-5FD8-46B1-A173-F00497598741}" type="datetimeFigureOut">
              <a:rPr lang="en-US" smtClean="0"/>
              <a:t>2021-03-05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42BC-A7BD-4276-975D-6351998F7C85}" type="slidenum">
              <a:rPr lang="en-US" smtClean="0"/>
              <a:t>‹#›</a:t>
            </a:fld>
            <a:endParaRPr lang="en-US" dirty="0"/>
          </a:p>
        </p:txBody>
      </p:sp>
    </p:spTree>
    <p:extLst>
      <p:ext uri="{BB962C8B-B14F-4D97-AF65-F5344CB8AC3E}">
        <p14:creationId xmlns:p14="http://schemas.microsoft.com/office/powerpoint/2010/main" val="2344489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63442AB9-C8CA-420F-B42A-18C2D699071B}" type="datetime1">
              <a:rPr lang="en-US" smtClean="0"/>
              <a:t>2021-03-05</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DFFBC-BDEB-417F-BF84-663A45C20646}" type="datetime1">
              <a:rPr lang="en-US" smtClean="0"/>
              <a:t>2021-03-05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D8071AC1-DFE2-4CEB-A839-7F430962ACC4}" type="datetime1">
              <a:rPr lang="en-US" smtClean="0"/>
              <a:t>2021-03-05</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2F9C0F-A549-4116-ADE7-EA08C05540C8}" type="datetime1">
              <a:rPr lang="en-US" smtClean="0"/>
              <a:t>2021-03-05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7C9EEE4F-EA2D-4584-9DE7-EC300D9E7B04}" type="datetime1">
              <a:rPr lang="en-US" smtClean="0"/>
              <a:t>2021-03-05</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4EBE59C-38C6-435B-909F-6BC5D2F90092}" type="datetime1">
              <a:rPr lang="en-US" smtClean="0"/>
              <a:t>2021-03-05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4B3F88-5DA5-47A3-A95A-FEF6AF43E84E}" type="datetime1">
              <a:rPr lang="en-US" smtClean="0"/>
              <a:t>2021-03-05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A0BB3716-29F6-49DE-A213-3937CA580F20}" type="datetime1">
              <a:rPr lang="en-US" smtClean="0"/>
              <a:t>2021-03-05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B02A8-9935-43BE-936D-943169608636}" type="datetime1">
              <a:rPr lang="en-US" smtClean="0"/>
              <a:t>2021-03-05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3518B405-B3F7-4586-BE59-DF6DE834F5F3}" type="datetime1">
              <a:rPr lang="en-US" smtClean="0"/>
              <a:t>2021-03-05</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376EAD-3739-455C-929C-D58B69B73424}" type="datetime1">
              <a:rPr lang="en-US" smtClean="0"/>
              <a:t>2021-03-05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DBAC8D9-C124-4B74-9CB9-474FDD0AD4C5}" type="datetime1">
              <a:rPr lang="en-US" smtClean="0"/>
              <a:t>2021-03-05</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7" name="Picture 36" descr="A circuit board digital representations with numbers and lines">
            <a:extLst>
              <a:ext uri="{FF2B5EF4-FFF2-40B4-BE49-F238E27FC236}">
                <a16:creationId xmlns:a16="http://schemas.microsoft.com/office/drawing/2014/main" id="{1A3477DC-B338-4F74-BC24-AFDF096E5A7F}"/>
              </a:ext>
            </a:extLst>
          </p:cNvPr>
          <p:cNvPicPr>
            <a:picLocks noChangeAspect="1"/>
          </p:cNvPicPr>
          <p:nvPr/>
        </p:nvPicPr>
        <p:blipFill rotWithShape="1">
          <a:blip r:embed="rId2"/>
          <a:srcRect l="10509"/>
          <a:stretch/>
        </p:blipFill>
        <p:spPr>
          <a:xfrm>
            <a:off x="446534" y="723899"/>
            <a:ext cx="7498616" cy="5676901"/>
          </a:xfrm>
          <a:prstGeom prst="rect">
            <a:avLst/>
          </a:prstGeom>
        </p:spPr>
      </p:pic>
      <p:sp>
        <p:nvSpPr>
          <p:cNvPr id="56" name="Rectangle 55">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D2DBA70-3C88-4960-B0D4-84FCD42B19DB}"/>
              </a:ext>
            </a:extLst>
          </p:cNvPr>
          <p:cNvSpPr>
            <a:spLocks noGrp="1"/>
          </p:cNvSpPr>
          <p:nvPr>
            <p:ph type="ctrTitle"/>
          </p:nvPr>
        </p:nvSpPr>
        <p:spPr>
          <a:xfrm>
            <a:off x="8296275" y="1419225"/>
            <a:ext cx="3081576" cy="2085869"/>
          </a:xfrm>
        </p:spPr>
        <p:txBody>
          <a:bodyPr>
            <a:normAutofit/>
          </a:bodyPr>
          <a:lstStyle/>
          <a:p>
            <a:r>
              <a:rPr lang="en-US" dirty="0">
                <a:solidFill>
                  <a:srgbClr val="FFFFFF"/>
                </a:solidFill>
              </a:rPr>
              <a:t>Title Lorem Ipsum</a:t>
            </a:r>
          </a:p>
        </p:txBody>
      </p:sp>
      <p:sp>
        <p:nvSpPr>
          <p:cNvPr id="3" name="Subtitle 2">
            <a:extLst>
              <a:ext uri="{FF2B5EF4-FFF2-40B4-BE49-F238E27FC236}">
                <a16:creationId xmlns:a16="http://schemas.microsoft.com/office/drawing/2014/main" id="{1B3254AA-54D7-42C3-86C1-E80F6DF9CA03}"/>
              </a:ext>
            </a:extLst>
          </p:cNvPr>
          <p:cNvSpPr>
            <a:spLocks noGrp="1"/>
          </p:cNvSpPr>
          <p:nvPr>
            <p:ph type="subTitle" idx="1"/>
          </p:nvPr>
        </p:nvSpPr>
        <p:spPr>
          <a:xfrm>
            <a:off x="8296275" y="3505095"/>
            <a:ext cx="3081576" cy="1733655"/>
          </a:xfrm>
        </p:spPr>
        <p:txBody>
          <a:bodyPr>
            <a:normAutofit/>
          </a:bodyPr>
          <a:lstStyle/>
          <a:p>
            <a:r>
              <a:rPr lang="en-US" dirty="0">
                <a:solidFill>
                  <a:srgbClr val="EBEBEB"/>
                </a:solidFill>
              </a:rPr>
              <a:t>Dolor Sit Amet</a:t>
            </a:r>
          </a:p>
        </p:txBody>
      </p:sp>
      <p:grpSp>
        <p:nvGrpSpPr>
          <p:cNvPr id="58" name="Group 57">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59" name="Rectangle 58">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0" name="Rectangle 59">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60">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0983410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dirty="0">
                <a:solidFill>
                  <a:srgbClr val="FFFEFF"/>
                </a:solidFill>
              </a:rPr>
              <a:t>Title Lorem Ipsum Dolor</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509856082"/>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7948653"/>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D1CAB62D-49E5-4271-85C6-1466970BAB69}">
  <ds:schemaRefs>
    <ds:schemaRef ds:uri="http://schemas.microsoft.com/sharepoint/v3/contenttype/forms"/>
  </ds:schemaRefs>
</ds:datastoreItem>
</file>

<file path=customXml/itemProps2.xml><?xml version="1.0" encoding="utf-8"?>
<ds:datastoreItem xmlns:ds="http://schemas.openxmlformats.org/officeDocument/2006/customXml" ds:itemID="{D5A32ED2-6DBA-4E14-851E-DE5772C902F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A7F0652-397B-4F71-B75E-207A80EB278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Dividend design</Template>
  <TotalTime>0</TotalTime>
  <Words>43</Words>
  <Application>Microsoft Office PowerPoint</Application>
  <PresentationFormat>Widescreen</PresentationFormat>
  <Paragraphs>9</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Calibri</vt:lpstr>
      <vt:lpstr>Gill Sans MT</vt:lpstr>
      <vt:lpstr>Wingdings 2</vt:lpstr>
      <vt:lpstr>Dividend</vt:lpstr>
      <vt:lpstr>Title Lorem Ipsum</vt:lpstr>
      <vt:lpstr>Title Lorem Ipsum Dolor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Mohamed</dc:creator>
  <cp:lastModifiedBy>Mohamed</cp:lastModifiedBy>
  <cp:revision>1</cp:revision>
  <dcterms:created xsi:type="dcterms:W3CDTF">2021-03-05T13:53:32Z</dcterms:created>
  <dcterms:modified xsi:type="dcterms:W3CDTF">2021-03-05T13:53:48Z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